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887043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Көшпели </a:t>
            </a:r>
            <a:r>
              <a:rPr lang="ru-RU" sz="1200" dirty="0" err="1"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Түнде</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және</a:t>
            </a:r>
            <a:r>
              <a:rPr lang="kk-KZ" sz="1200" kern="900" dirty="0">
                <a:solidFill>
                  <a:srgbClr val="000000"/>
                </a:solidFill>
                <a:latin typeface="Times New Roman" panose="02020603050405020304" pitchFamily="18" charset="0"/>
                <a:ea typeface="Times New Roman" panose="02020603050405020304" pitchFamily="18" charset="0"/>
              </a:rPr>
              <a:t> 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dirty="0">
                <a:solidFill>
                  <a:prstClr val="black"/>
                </a:solidFill>
                <a:latin typeface="Times New Roman" panose="02020603050405020304" pitchFamily="18" charset="0"/>
                <a:cs typeface="Times New Roman" panose="02020603050405020304" pitchFamily="18" charset="0"/>
              </a:rPr>
              <a:t>ұ</a:t>
            </a:r>
            <a:r>
              <a:rPr lang="ru-RU" sz="1200" dirty="0" err="1" smtClean="0">
                <a:solidFill>
                  <a:prstClr val="black"/>
                </a:solidFill>
                <a:latin typeface="Times New Roman" panose="02020603050405020304" pitchFamily="18" charset="0"/>
                <a:cs typeface="Times New Roman" panose="02020603050405020304" pitchFamily="18" charset="0"/>
              </a:rPr>
              <a:t>ман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Оңтүстіктен, о</a:t>
            </a:r>
            <a:r>
              <a:rPr lang="kk-KZ" sz="1200" kern="900" dirty="0" smtClean="0">
                <a:solidFill>
                  <a:srgbClr val="000000"/>
                </a:solidFill>
                <a:latin typeface="Times New Roman" panose="02020603050405020304" pitchFamily="18" charset="0"/>
                <a:ea typeface="Times New Roman" panose="02020603050405020304" pitchFamily="18" charset="0"/>
              </a:rPr>
              <a:t>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a:t>
            </a:r>
            <a:r>
              <a:rPr lang="kk-KZ" sz="1200" kern="900" dirty="0" smtClean="0">
                <a:solidFill>
                  <a:srgbClr val="000000"/>
                </a:solidFill>
                <a:latin typeface="Times New Roman" panose="02020603050405020304" pitchFamily="18" charset="0"/>
                <a:ea typeface="Times New Roman" panose="02020603050405020304" pitchFamily="18" charset="0"/>
              </a:rPr>
              <a:t>соғастын </a:t>
            </a:r>
            <a:r>
              <a:rPr lang="kk-KZ" sz="1200" kern="900" dirty="0" smtClean="0">
                <a:solidFill>
                  <a:srgbClr val="000000"/>
                </a:solidFill>
                <a:latin typeface="Times New Roman" panose="02020603050405020304" pitchFamily="18" charset="0"/>
                <a:ea typeface="Times New Roman" panose="02020603050405020304" pitchFamily="18" charset="0"/>
              </a:rPr>
              <a:t>жел солтүстік-батыска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6-8,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Көшпели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 Оңтүстік-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ru-RU" sz="1200" dirty="0" smtClean="0">
                <a:solidFill>
                  <a:prstClr val="black"/>
                </a:solidFill>
                <a:latin typeface="Times New Roman" panose="02020603050405020304" pitchFamily="18" charset="0"/>
                <a:cs typeface="Times New Roman" panose="02020603050405020304" pitchFamily="18" charset="0"/>
              </a:rPr>
              <a:t>үнде 06 </a:t>
            </a:r>
            <a:r>
              <a:rPr lang="kk-KZ" altLang="ru-RU" sz="1200" dirty="0">
                <a:solidFill>
                  <a:prstClr val="black"/>
                </a:solidFill>
                <a:latin typeface="Times New Roman" panose="02020603050405020304" pitchFamily="18" charset="0"/>
                <a:cs typeface="Times New Roman" panose="02020603050405020304" pitchFamily="18" charset="0"/>
              </a:rPr>
              <a:t>мамыр </a:t>
            </a:r>
            <a:r>
              <a:rPr lang="kk-KZ" altLang="ru-RU"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жиналуына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7354999"/>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31520</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5710</cp:revision>
  <cp:lastPrinted>2021-07-01T07:38:07Z</cp:lastPrinted>
  <dcterms:created xsi:type="dcterms:W3CDTF">2018-03-27T06:03:00Z</dcterms:created>
  <dcterms:modified xsi:type="dcterms:W3CDTF">2026-05-05T07:12:15Z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